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10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6FE408-0013-9027-DFE9-1AAFBCD801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2EA29CD-224F-89CA-0D18-46CAB35BE5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3E63A36-E44B-8B7F-106B-0A0D77086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CBDF3-7E61-47E3-84F0-EAAC85DCC6F9}" type="datetimeFigureOut">
              <a:rPr lang="it-IT" smtClean="0"/>
              <a:t>29/10/2024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D679143-BE20-1180-EE3C-3904DE513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B528EBA-2FED-E135-2BF2-0394813D9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CD662-958E-43D5-B27B-AEB5E7A6E1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31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20C287-EB7F-E9B8-5C04-F9F52F2E0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A70DC0D-D2C7-257A-2795-C10B45EFEC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19EDC42-F63B-E41A-A012-AFA2F2DE0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CBDF3-7E61-47E3-84F0-EAAC85DCC6F9}" type="datetimeFigureOut">
              <a:rPr lang="it-IT" smtClean="0"/>
              <a:t>29/10/2024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7CD279E-9C50-DA45-998C-C112DAB1F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B796DB6-7FE4-13A3-AB39-3C737B94E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CD662-958E-43D5-B27B-AEB5E7A6E1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7011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20A9586-8DE7-4763-0778-F032121B84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94054D3-39DB-BBB0-F3FE-4D76128AE6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C98C3E5-47C6-EABA-4BCC-450F781AA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CBDF3-7E61-47E3-84F0-EAAC85DCC6F9}" type="datetimeFigureOut">
              <a:rPr lang="it-IT" smtClean="0"/>
              <a:t>29/10/2024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10DB1BB-76B9-5952-9F92-2C7413440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2B74AD6-9D7C-236F-EF93-91A8A14D2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CD662-958E-43D5-B27B-AEB5E7A6E1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3460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F4593F-54E5-2D67-B4AD-2784E9090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2206140-7150-8DAA-E237-80CA8509F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80610A3-F0B5-E784-345B-8EDB0A04A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CBDF3-7E61-47E3-84F0-EAAC85DCC6F9}" type="datetimeFigureOut">
              <a:rPr lang="it-IT" smtClean="0"/>
              <a:t>29/10/2024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265EF4-78AD-5173-0707-3F15D3861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EE64053-A4A4-BF4C-FBBF-70788FD0D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CD662-958E-43D5-B27B-AEB5E7A6E1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6208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2CA4A9-66EC-02F3-EB38-BE8931BC8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0C9CE7F-0712-BC35-92C6-B7BC714C2A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E33330B-5051-CF2A-8845-D6B80A88F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CBDF3-7E61-47E3-84F0-EAAC85DCC6F9}" type="datetimeFigureOut">
              <a:rPr lang="it-IT" smtClean="0"/>
              <a:t>29/10/2024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61DED01-EC5F-ACA2-DDAF-7313170CA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38C7A93-D85A-30C1-96A0-7851D3B02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CD662-958E-43D5-B27B-AEB5E7A6E1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6163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A39F1D-D2F8-179C-C176-A845999B5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D8EA7FD-F2BC-D5F8-2524-696CB53610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33A3434-8B93-7DD7-5D8D-7376BCB8DB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55131A0-1B6B-2207-9B6E-039CA9AEF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CBDF3-7E61-47E3-84F0-EAAC85DCC6F9}" type="datetimeFigureOut">
              <a:rPr lang="it-IT" smtClean="0"/>
              <a:t>29/10/2024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7BF3E54-7CDC-25A1-261A-11EF1EFD7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D8E307E-7EF7-721C-FCA7-E317BC5E7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CD662-958E-43D5-B27B-AEB5E7A6E1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7792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5610A9-57B9-3D58-E501-45D918C8DD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A483ADB-F5B3-A9FE-A02D-03E960A0F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6E2E872-59FF-3AB3-7EEB-4EF85C213A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A326F4D-2358-A711-175F-06F8DEBB34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A308A9F-41D6-AB2B-CF0C-5BE1F9B5EE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C6D3101-834B-7F44-D349-69730C166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CBDF3-7E61-47E3-84F0-EAAC85DCC6F9}" type="datetimeFigureOut">
              <a:rPr lang="it-IT" smtClean="0"/>
              <a:t>29/10/2024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BF336DE-4CDC-93D7-D853-1EEA3500A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E43FFE2-96AA-2249-A0E3-643625073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CD662-958E-43D5-B27B-AEB5E7A6E1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198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1D9D6F-CFC2-C7E6-D90F-E2ABFF30D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C02B626-AD80-F7AB-5082-01167F21D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CBDF3-7E61-47E3-84F0-EAAC85DCC6F9}" type="datetimeFigureOut">
              <a:rPr lang="it-IT" smtClean="0"/>
              <a:t>29/10/2024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14ECC05-449F-4518-9C42-3119D4B9C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1A01A04-482C-8EE3-6A02-7A653B5C5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CD662-958E-43D5-B27B-AEB5E7A6E1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8522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A5ECA4C-DCE6-E08C-3FA4-CA2EA3910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CBDF3-7E61-47E3-84F0-EAAC85DCC6F9}" type="datetimeFigureOut">
              <a:rPr lang="it-IT" smtClean="0"/>
              <a:t>29/10/2024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F12DA26-4E88-BA52-073C-60E4B57F1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86B96D8-1571-B3F7-2025-F9E66DB27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CD662-958E-43D5-B27B-AEB5E7A6E1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087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99F3A5-7FA6-DC05-CD2E-89952E3FF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0069677-B44C-91C7-E397-F14ED3E18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98EF549-F8C0-2F98-7A1B-48DC8F55A6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97C2DF3-1D90-2E94-B6A7-0203DF4F1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CBDF3-7E61-47E3-84F0-EAAC85DCC6F9}" type="datetimeFigureOut">
              <a:rPr lang="it-IT" smtClean="0"/>
              <a:t>29/10/2024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68F28A4-60BD-A342-ADF8-83A06E6FC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B8F6D30-0216-AE0D-D3C0-115631238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CD662-958E-43D5-B27B-AEB5E7A6E1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4755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4A1685-BA53-57E1-131E-BF38EFC6F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83DA46A-BA06-57FA-3374-72F4590E39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76E1ABE-34CE-DE36-3BE8-94AF124D53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48E7ADA-38F1-F5F7-4648-C6E321303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CBDF3-7E61-47E3-84F0-EAAC85DCC6F9}" type="datetimeFigureOut">
              <a:rPr lang="it-IT" smtClean="0"/>
              <a:t>29/10/2024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B0C9113-B398-B655-8CF3-8A70CD064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3D3A830-7C23-62A0-1A27-31A65AFC6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CD662-958E-43D5-B27B-AEB5E7A6E1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1034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7174A13-55C3-2939-100C-6BF21F614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C6911AE-2663-E21E-D94C-4261AAC577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3CFD2D1-6A04-025C-2DC1-A33EC5C2E4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A8CBDF3-7E61-47E3-84F0-EAAC85DCC6F9}" type="datetimeFigureOut">
              <a:rPr lang="it-IT" smtClean="0"/>
              <a:t>29/10/2024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721E351-3B31-B93C-DB16-D124961211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625E9A6-04E8-8BEE-562C-D46E7F5088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52CD662-958E-43D5-B27B-AEB5E7A6E16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2304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Tema UniTo Bootstrap 5">
            <a:extLst>
              <a:ext uri="{FF2B5EF4-FFF2-40B4-BE49-F238E27FC236}">
                <a16:creationId xmlns:a16="http://schemas.microsoft.com/office/drawing/2014/main" id="{91FBB8DC-5AB7-B4ED-E2A5-980661FF92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365" y="370165"/>
            <a:ext cx="1123950" cy="140271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C5D8EDA6-75D2-C4F9-FEC2-C5D00820D0EF}"/>
              </a:ext>
            </a:extLst>
          </p:cNvPr>
          <p:cNvSpPr txBox="1"/>
          <p:nvPr/>
        </p:nvSpPr>
        <p:spPr>
          <a:xfrm>
            <a:off x="2766060" y="516086"/>
            <a:ext cx="45662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Dipartimento di Scienze Chirurgiche</a:t>
            </a:r>
          </a:p>
          <a:p>
            <a:r>
              <a:rPr lang="it-IT" sz="2000" b="1" dirty="0"/>
              <a:t>Corso di Laurea in Ostetricia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A231173-4448-3ACB-613F-5570D91D86DB}"/>
              </a:ext>
            </a:extLst>
          </p:cNvPr>
          <p:cNvSpPr txBox="1"/>
          <p:nvPr/>
        </p:nvSpPr>
        <p:spPr>
          <a:xfrm>
            <a:off x="1644015" y="2140435"/>
            <a:ext cx="869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TESI DI LAUREA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45AD539-58AF-363A-AECC-CADFEC7740BD}"/>
              </a:ext>
            </a:extLst>
          </p:cNvPr>
          <p:cNvSpPr txBox="1"/>
          <p:nvPr/>
        </p:nvSpPr>
        <p:spPr>
          <a:xfrm>
            <a:off x="1746885" y="2957096"/>
            <a:ext cx="86982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/>
              <a:t>Titolo Tesi in italiano</a:t>
            </a:r>
          </a:p>
          <a:p>
            <a:pPr algn="ctr"/>
            <a:r>
              <a:rPr lang="it-IT" sz="2000" i="1" dirty="0"/>
              <a:t>Titolo Tesi in inglese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AF43C94C-D3E6-1BB7-B9B0-14463E0E4FC7}"/>
              </a:ext>
            </a:extLst>
          </p:cNvPr>
          <p:cNvSpPr txBox="1"/>
          <p:nvPr/>
        </p:nvSpPr>
        <p:spPr>
          <a:xfrm>
            <a:off x="457201" y="4848424"/>
            <a:ext cx="6097904" cy="7730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b="1" dirty="0">
                <a:highlight>
                  <a:srgbClr val="FFFF00"/>
                </a:highlight>
              </a:rPr>
              <a:t>Relatrice/Relatore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b="1" dirty="0">
                <a:highlight>
                  <a:srgbClr val="FFFF00"/>
                </a:highlight>
              </a:rPr>
              <a:t>Dott.ssa/Prof.ssa/Dr./Prof.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843C777-0CE5-7260-3EF5-A25F8FD5F501}"/>
              </a:ext>
            </a:extLst>
          </p:cNvPr>
          <p:cNvSpPr txBox="1"/>
          <p:nvPr/>
        </p:nvSpPr>
        <p:spPr>
          <a:xfrm>
            <a:off x="8199121" y="4848424"/>
            <a:ext cx="6097904" cy="7775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b="1" dirty="0">
                <a:highlight>
                  <a:srgbClr val="FFFF00"/>
                </a:highlight>
              </a:rPr>
              <a:t>Candidata/Candidato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b="1" dirty="0">
                <a:highlight>
                  <a:srgbClr val="FFFF00"/>
                </a:highlight>
              </a:rPr>
              <a:t>Cognome Nome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B1CC8558-68BF-A23D-F945-E19312715B15}"/>
              </a:ext>
            </a:extLst>
          </p:cNvPr>
          <p:cNvSpPr txBox="1"/>
          <p:nvPr/>
        </p:nvSpPr>
        <p:spPr>
          <a:xfrm>
            <a:off x="1383030" y="6371194"/>
            <a:ext cx="8698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Anno Accademico 2023/2024</a:t>
            </a:r>
          </a:p>
        </p:txBody>
      </p:sp>
    </p:spTree>
    <p:extLst>
      <p:ext uri="{BB962C8B-B14F-4D97-AF65-F5344CB8AC3E}">
        <p14:creationId xmlns:p14="http://schemas.microsoft.com/office/powerpoint/2010/main" val="4147125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Tema UniTo Bootstrap 5">
            <a:extLst>
              <a:ext uri="{FF2B5EF4-FFF2-40B4-BE49-F238E27FC236}">
                <a16:creationId xmlns:a16="http://schemas.microsoft.com/office/drawing/2014/main" id="{91FBB8DC-5AB7-B4ED-E2A5-980661FF92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365" y="370165"/>
            <a:ext cx="1123950" cy="140271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C5D8EDA6-75D2-C4F9-FEC2-C5D00820D0EF}"/>
              </a:ext>
            </a:extLst>
          </p:cNvPr>
          <p:cNvSpPr txBox="1"/>
          <p:nvPr/>
        </p:nvSpPr>
        <p:spPr>
          <a:xfrm>
            <a:off x="2766060" y="516086"/>
            <a:ext cx="45662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Dipartimento di Scienze Chirurgiche</a:t>
            </a:r>
          </a:p>
          <a:p>
            <a:r>
              <a:rPr lang="it-IT" sz="2000" b="1" dirty="0"/>
              <a:t>Corso di Laurea in Ostetricia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45AD539-58AF-363A-AECC-CADFEC7740BD}"/>
              </a:ext>
            </a:extLst>
          </p:cNvPr>
          <p:cNvSpPr txBox="1"/>
          <p:nvPr/>
        </p:nvSpPr>
        <p:spPr>
          <a:xfrm>
            <a:off x="5335905" y="1407507"/>
            <a:ext cx="869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Introduzione - Background</a:t>
            </a:r>
          </a:p>
        </p:txBody>
      </p:sp>
    </p:spTree>
    <p:extLst>
      <p:ext uri="{BB962C8B-B14F-4D97-AF65-F5344CB8AC3E}">
        <p14:creationId xmlns:p14="http://schemas.microsoft.com/office/powerpoint/2010/main" val="3944165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Tema UniTo Bootstrap 5">
            <a:extLst>
              <a:ext uri="{FF2B5EF4-FFF2-40B4-BE49-F238E27FC236}">
                <a16:creationId xmlns:a16="http://schemas.microsoft.com/office/drawing/2014/main" id="{91FBB8DC-5AB7-B4ED-E2A5-980661FF92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365" y="370165"/>
            <a:ext cx="1123950" cy="140271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C5D8EDA6-75D2-C4F9-FEC2-C5D00820D0EF}"/>
              </a:ext>
            </a:extLst>
          </p:cNvPr>
          <p:cNvSpPr txBox="1"/>
          <p:nvPr/>
        </p:nvSpPr>
        <p:spPr>
          <a:xfrm>
            <a:off x="2766060" y="516086"/>
            <a:ext cx="45662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Dipartimento di Scienze Chirurgiche</a:t>
            </a:r>
          </a:p>
          <a:p>
            <a:r>
              <a:rPr lang="it-IT" sz="2000" b="1" dirty="0"/>
              <a:t>Corso di Laurea in Ostetricia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45AD539-58AF-363A-AECC-CADFEC7740BD}"/>
              </a:ext>
            </a:extLst>
          </p:cNvPr>
          <p:cNvSpPr txBox="1"/>
          <p:nvPr/>
        </p:nvSpPr>
        <p:spPr>
          <a:xfrm>
            <a:off x="5335905" y="1407507"/>
            <a:ext cx="869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Obiettivo/Obiettivi</a:t>
            </a:r>
          </a:p>
        </p:txBody>
      </p:sp>
    </p:spTree>
    <p:extLst>
      <p:ext uri="{BB962C8B-B14F-4D97-AF65-F5344CB8AC3E}">
        <p14:creationId xmlns:p14="http://schemas.microsoft.com/office/powerpoint/2010/main" val="2069800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Tema UniTo Bootstrap 5">
            <a:extLst>
              <a:ext uri="{FF2B5EF4-FFF2-40B4-BE49-F238E27FC236}">
                <a16:creationId xmlns:a16="http://schemas.microsoft.com/office/drawing/2014/main" id="{91FBB8DC-5AB7-B4ED-E2A5-980661FF92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365" y="370165"/>
            <a:ext cx="1123950" cy="140271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C5D8EDA6-75D2-C4F9-FEC2-C5D00820D0EF}"/>
              </a:ext>
            </a:extLst>
          </p:cNvPr>
          <p:cNvSpPr txBox="1"/>
          <p:nvPr/>
        </p:nvSpPr>
        <p:spPr>
          <a:xfrm>
            <a:off x="2766060" y="516086"/>
            <a:ext cx="45662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Dipartimento di Scienze Chirurgiche</a:t>
            </a:r>
          </a:p>
          <a:p>
            <a:r>
              <a:rPr lang="it-IT" sz="2000" b="1" dirty="0"/>
              <a:t>Corso di Laurea in Ostetricia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45AD539-58AF-363A-AECC-CADFEC7740BD}"/>
              </a:ext>
            </a:extLst>
          </p:cNvPr>
          <p:cNvSpPr txBox="1"/>
          <p:nvPr/>
        </p:nvSpPr>
        <p:spPr>
          <a:xfrm>
            <a:off x="5335905" y="1407507"/>
            <a:ext cx="86982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Materiali e metodi/</a:t>
            </a:r>
          </a:p>
          <a:p>
            <a:pPr algn="ctr"/>
            <a:r>
              <a:rPr lang="it-IT" sz="2400" b="1" dirty="0"/>
              <a:t>Strumenti e metodi</a:t>
            </a:r>
          </a:p>
        </p:txBody>
      </p:sp>
    </p:spTree>
    <p:extLst>
      <p:ext uri="{BB962C8B-B14F-4D97-AF65-F5344CB8AC3E}">
        <p14:creationId xmlns:p14="http://schemas.microsoft.com/office/powerpoint/2010/main" val="163450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Tema UniTo Bootstrap 5">
            <a:extLst>
              <a:ext uri="{FF2B5EF4-FFF2-40B4-BE49-F238E27FC236}">
                <a16:creationId xmlns:a16="http://schemas.microsoft.com/office/drawing/2014/main" id="{91FBB8DC-5AB7-B4ED-E2A5-980661FF92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365" y="370165"/>
            <a:ext cx="1123950" cy="140271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C5D8EDA6-75D2-C4F9-FEC2-C5D00820D0EF}"/>
              </a:ext>
            </a:extLst>
          </p:cNvPr>
          <p:cNvSpPr txBox="1"/>
          <p:nvPr/>
        </p:nvSpPr>
        <p:spPr>
          <a:xfrm>
            <a:off x="2766060" y="516086"/>
            <a:ext cx="45662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Dipartimento di Scienze Chirurgiche</a:t>
            </a:r>
          </a:p>
          <a:p>
            <a:r>
              <a:rPr lang="it-IT" sz="2000" b="1" dirty="0"/>
              <a:t>Corso di Laurea in Ostetricia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45AD539-58AF-363A-AECC-CADFEC7740BD}"/>
              </a:ext>
            </a:extLst>
          </p:cNvPr>
          <p:cNvSpPr txBox="1"/>
          <p:nvPr/>
        </p:nvSpPr>
        <p:spPr>
          <a:xfrm>
            <a:off x="5335905" y="1407507"/>
            <a:ext cx="869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Risultati</a:t>
            </a:r>
          </a:p>
        </p:txBody>
      </p:sp>
    </p:spTree>
    <p:extLst>
      <p:ext uri="{BB962C8B-B14F-4D97-AF65-F5344CB8AC3E}">
        <p14:creationId xmlns:p14="http://schemas.microsoft.com/office/powerpoint/2010/main" val="3409975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Tema UniTo Bootstrap 5">
            <a:extLst>
              <a:ext uri="{FF2B5EF4-FFF2-40B4-BE49-F238E27FC236}">
                <a16:creationId xmlns:a16="http://schemas.microsoft.com/office/drawing/2014/main" id="{91FBB8DC-5AB7-B4ED-E2A5-980661FF92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365" y="370165"/>
            <a:ext cx="1123950" cy="140271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C5D8EDA6-75D2-C4F9-FEC2-C5D00820D0EF}"/>
              </a:ext>
            </a:extLst>
          </p:cNvPr>
          <p:cNvSpPr txBox="1"/>
          <p:nvPr/>
        </p:nvSpPr>
        <p:spPr>
          <a:xfrm>
            <a:off x="2766060" y="516086"/>
            <a:ext cx="45662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Dipartimento di Scienze Chirurgiche</a:t>
            </a:r>
          </a:p>
          <a:p>
            <a:r>
              <a:rPr lang="it-IT" sz="2000" b="1" dirty="0"/>
              <a:t>Corso di Laurea in Ostetricia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45AD539-58AF-363A-AECC-CADFEC7740BD}"/>
              </a:ext>
            </a:extLst>
          </p:cNvPr>
          <p:cNvSpPr txBox="1"/>
          <p:nvPr/>
        </p:nvSpPr>
        <p:spPr>
          <a:xfrm>
            <a:off x="5335905" y="1407507"/>
            <a:ext cx="869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Discussione</a:t>
            </a:r>
          </a:p>
        </p:txBody>
      </p:sp>
    </p:spTree>
    <p:extLst>
      <p:ext uri="{BB962C8B-B14F-4D97-AF65-F5344CB8AC3E}">
        <p14:creationId xmlns:p14="http://schemas.microsoft.com/office/powerpoint/2010/main" val="2619713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Tema UniTo Bootstrap 5">
            <a:extLst>
              <a:ext uri="{FF2B5EF4-FFF2-40B4-BE49-F238E27FC236}">
                <a16:creationId xmlns:a16="http://schemas.microsoft.com/office/drawing/2014/main" id="{91FBB8DC-5AB7-B4ED-E2A5-980661FF92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365" y="370165"/>
            <a:ext cx="1123950" cy="140271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C5D8EDA6-75D2-C4F9-FEC2-C5D00820D0EF}"/>
              </a:ext>
            </a:extLst>
          </p:cNvPr>
          <p:cNvSpPr txBox="1"/>
          <p:nvPr/>
        </p:nvSpPr>
        <p:spPr>
          <a:xfrm>
            <a:off x="2766060" y="516086"/>
            <a:ext cx="45662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Dipartimento di Scienze Chirurgiche</a:t>
            </a:r>
          </a:p>
          <a:p>
            <a:r>
              <a:rPr lang="it-IT" sz="2000" b="1" dirty="0"/>
              <a:t>Corso di Laurea in Ostetricia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45AD539-58AF-363A-AECC-CADFEC7740BD}"/>
              </a:ext>
            </a:extLst>
          </p:cNvPr>
          <p:cNvSpPr txBox="1"/>
          <p:nvPr/>
        </p:nvSpPr>
        <p:spPr>
          <a:xfrm>
            <a:off x="5335905" y="1407507"/>
            <a:ext cx="869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Conclusioni</a:t>
            </a:r>
          </a:p>
        </p:txBody>
      </p:sp>
    </p:spTree>
    <p:extLst>
      <p:ext uri="{BB962C8B-B14F-4D97-AF65-F5344CB8AC3E}">
        <p14:creationId xmlns:p14="http://schemas.microsoft.com/office/powerpoint/2010/main" val="3773341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Tema UniTo Bootstrap 5">
            <a:extLst>
              <a:ext uri="{FF2B5EF4-FFF2-40B4-BE49-F238E27FC236}">
                <a16:creationId xmlns:a16="http://schemas.microsoft.com/office/drawing/2014/main" id="{91FBB8DC-5AB7-B4ED-E2A5-980661FF92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365" y="370165"/>
            <a:ext cx="1123950" cy="140271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C5D8EDA6-75D2-C4F9-FEC2-C5D00820D0EF}"/>
              </a:ext>
            </a:extLst>
          </p:cNvPr>
          <p:cNvSpPr txBox="1"/>
          <p:nvPr/>
        </p:nvSpPr>
        <p:spPr>
          <a:xfrm>
            <a:off x="2766060" y="516086"/>
            <a:ext cx="45662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Dipartimento di Scienze Chirurgiche</a:t>
            </a:r>
          </a:p>
          <a:p>
            <a:r>
              <a:rPr lang="it-IT" sz="2000" b="1" dirty="0"/>
              <a:t>Corso di Laurea in Ostetricia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45AD539-58AF-363A-AECC-CADFEC7740BD}"/>
              </a:ext>
            </a:extLst>
          </p:cNvPr>
          <p:cNvSpPr txBox="1"/>
          <p:nvPr/>
        </p:nvSpPr>
        <p:spPr>
          <a:xfrm>
            <a:off x="5335905" y="1407507"/>
            <a:ext cx="869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[Slide di chiusura]</a:t>
            </a:r>
          </a:p>
        </p:txBody>
      </p:sp>
    </p:spTree>
    <p:extLst>
      <p:ext uri="{BB962C8B-B14F-4D97-AF65-F5344CB8AC3E}">
        <p14:creationId xmlns:p14="http://schemas.microsoft.com/office/powerpoint/2010/main" val="21297012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Elena Maria Mollo</dc:creator>
  <cp:lastModifiedBy>Elena Maria Mollo</cp:lastModifiedBy>
  <cp:revision>2</cp:revision>
  <dcterms:created xsi:type="dcterms:W3CDTF">2024-10-29T10:39:27Z</dcterms:created>
  <dcterms:modified xsi:type="dcterms:W3CDTF">2024-10-29T11:04:14Z</dcterms:modified>
</cp:coreProperties>
</file>